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2" d="100"/>
          <a:sy n="92" d="100"/>
        </p:scale>
        <p:origin x="39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3878474"/>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sym typeface="+mn-ea"/>
              </a:rPr>
              <a:t>Көшпелі </a:t>
            </a:r>
            <a:r>
              <a:rPr lang="kk-KZ" sz="1200" dirty="0" smtClean="0">
                <a:latin typeface="Times New Roman" panose="02020603050405020304" pitchFamily="18" charset="0"/>
                <a:cs typeface="Times New Roman" panose="02020603050405020304"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Солтүстік-батыстан соққан </a:t>
            </a:r>
            <a:r>
              <a:rPr lang="kk-KZ" sz="1200" kern="1400" dirty="0">
                <a:solidFill>
                  <a:srgbClr val="000000"/>
                </a:solidFill>
                <a:latin typeface="Times New Roman" panose="02020603050405020304" pitchFamily="18" charset="0"/>
                <a:ea typeface="Times New Roman" panose="02020603050405020304" pitchFamily="18" charset="0"/>
              </a:rPr>
              <a:t>жел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солтүстік-шығысқа </a:t>
            </a:r>
            <a:r>
              <a:rPr lang="kk-KZ" sz="1200" kern="1400" dirty="0">
                <a:solidFill>
                  <a:srgbClr val="000000"/>
                </a:solidFill>
                <a:latin typeface="Times New Roman" panose="02020603050405020304" pitchFamily="18" charset="0"/>
                <a:ea typeface="Times New Roman" panose="02020603050405020304" pitchFamily="18" charset="0"/>
              </a:rPr>
              <a:t>ауысады,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түнде екпіні 15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4-6,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14-16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11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sym typeface="+mn-ea"/>
              </a:rPr>
              <a:t>Көшпелі 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Солтүстік-шығыстан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4-9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189340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8868" y="2199200"/>
            <a:ext cx="4790173"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2026 жылғы </a:t>
            </a:r>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a:solidFill>
                  <a:prstClr val="black"/>
                </a:solidFill>
                <a:latin typeface="Times New Roman" panose="02020603050405020304" pitchFamily="18" charset="0"/>
                <a:cs typeface="Times New Roman" panose="02020603050405020304" pitchFamily="18" charset="0"/>
              </a:rPr>
              <a:t>мамырда,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Сагинтаева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45997</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6851</cp:revision>
  <cp:lastPrinted>2021-07-01T07:38:07Z</cp:lastPrinted>
  <dcterms:created xsi:type="dcterms:W3CDTF">2018-03-27T06:03:00Z</dcterms:created>
  <dcterms:modified xsi:type="dcterms:W3CDTF">2026-05-09T07:04:03Z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